
<file path=[Content_Types].xml><?xml version="1.0" encoding="utf-8"?>
<Types xmlns="http://schemas.openxmlformats.org/package/2006/content-types"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1.jpg" ContentType="image/jpeg"/>
  <Override PartName="/ppt/media/image22.jpg" ContentType="image/jpeg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5"/>
  </p:handoutMasterIdLst>
  <p:sldIdLst>
    <p:sldId id="272" r:id="rId5"/>
    <p:sldId id="264" r:id="rId6"/>
    <p:sldId id="273" r:id="rId7"/>
    <p:sldId id="275" r:id="rId8"/>
    <p:sldId id="274" r:id="rId9"/>
    <p:sldId id="276" r:id="rId10"/>
    <p:sldId id="277" r:id="rId11"/>
    <p:sldId id="278" r:id="rId12"/>
    <p:sldId id="280" r:id="rId13"/>
    <p:sldId id="281" r:id="rId14"/>
    <p:sldId id="279" r:id="rId15"/>
    <p:sldId id="282" r:id="rId16"/>
    <p:sldId id="283" r:id="rId17"/>
    <p:sldId id="266" r:id="rId18"/>
    <p:sldId id="267" r:id="rId19"/>
    <p:sldId id="268" r:id="rId20"/>
    <p:sldId id="269" r:id="rId21"/>
    <p:sldId id="271" r:id="rId22"/>
    <p:sldId id="263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72"/>
            <p14:sldId id="264"/>
            <p14:sldId id="273"/>
          </p14:sldIdLst>
        </p14:section>
        <p14:section name="Session" id="{90BACF60-6985-452D-88CF-8DBE3F5AD1EA}">
          <p14:sldIdLst>
            <p14:sldId id="275"/>
            <p14:sldId id="274"/>
            <p14:sldId id="276"/>
            <p14:sldId id="277"/>
            <p14:sldId id="278"/>
            <p14:sldId id="280"/>
            <p14:sldId id="281"/>
            <p14:sldId id="279"/>
            <p14:sldId id="282"/>
            <p14:sldId id="283"/>
            <p14:sldId id="266"/>
            <p14:sldId id="267"/>
            <p14:sldId id="268"/>
            <p14:sldId id="269"/>
          </p14:sldIdLst>
        </p14:section>
        <p14:section name="Session Wrap Up" id="{73F21F77-97B2-4E00-9B05-98BA1AC11388}">
          <p14:sldIdLst>
            <p14:sldId id="271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E3CD2B-B749-4063-AFB2-DF898AFBB1A4}" v="3" dt="2025-03-11T02:05:58.822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92" autoAdjust="0"/>
  </p:normalViewPr>
  <p:slideViewPr>
    <p:cSldViewPr snapToGrid="0">
      <p:cViewPr varScale="1">
        <p:scale>
          <a:sx n="102" d="100"/>
          <a:sy n="102" d="100"/>
        </p:scale>
        <p:origin x="342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orio" userId="dbe1492c70b6d8a8" providerId="LiveId" clId="{AAE3CD2B-B749-4063-AFB2-DF898AFBB1A4}"/>
    <pc:docChg chg="undo custSel addSld modSld sldOrd modSection">
      <pc:chgData name="Scott Corio" userId="dbe1492c70b6d8a8" providerId="LiveId" clId="{AAE3CD2B-B749-4063-AFB2-DF898AFBB1A4}" dt="2025-03-11T03:09:17.093" v="3233" actId="700"/>
      <pc:docMkLst>
        <pc:docMk/>
      </pc:docMkLst>
      <pc:sldChg chg="modSp new mod ord">
        <pc:chgData name="Scott Corio" userId="dbe1492c70b6d8a8" providerId="LiveId" clId="{AAE3CD2B-B749-4063-AFB2-DF898AFBB1A4}" dt="2025-03-11T01:58:59.759" v="611" actId="20577"/>
        <pc:sldMkLst>
          <pc:docMk/>
          <pc:sldMk cId="3936172826" sldId="274"/>
        </pc:sldMkLst>
        <pc:spChg chg="mod">
          <ac:chgData name="Scott Corio" userId="dbe1492c70b6d8a8" providerId="LiveId" clId="{AAE3CD2B-B749-4063-AFB2-DF898AFBB1A4}" dt="2025-03-11T01:40:52.059" v="55" actId="20577"/>
          <ac:spMkLst>
            <pc:docMk/>
            <pc:sldMk cId="3936172826" sldId="274"/>
            <ac:spMk id="2" creationId="{EBE8C028-5AC7-F846-E116-5975F7278BF0}"/>
          </ac:spMkLst>
        </pc:spChg>
        <pc:spChg chg="mod">
          <ac:chgData name="Scott Corio" userId="dbe1492c70b6d8a8" providerId="LiveId" clId="{AAE3CD2B-B749-4063-AFB2-DF898AFBB1A4}" dt="2025-03-11T01:58:59.759" v="611" actId="20577"/>
          <ac:spMkLst>
            <pc:docMk/>
            <pc:sldMk cId="3936172826" sldId="274"/>
            <ac:spMk id="3" creationId="{B494102B-82D7-D608-0040-A51CE932C8BB}"/>
          </ac:spMkLst>
        </pc:spChg>
      </pc:sldChg>
      <pc:sldChg chg="addSp delSp modSp new mod ord modClrScheme chgLayout">
        <pc:chgData name="Scott Corio" userId="dbe1492c70b6d8a8" providerId="LiveId" clId="{AAE3CD2B-B749-4063-AFB2-DF898AFBB1A4}" dt="2025-03-11T01:42:46.641" v="304" actId="20577"/>
        <pc:sldMkLst>
          <pc:docMk/>
          <pc:sldMk cId="851157764" sldId="275"/>
        </pc:sldMkLst>
        <pc:spChg chg="del mod ord">
          <ac:chgData name="Scott Corio" userId="dbe1492c70b6d8a8" providerId="LiveId" clId="{AAE3CD2B-B749-4063-AFB2-DF898AFBB1A4}" dt="2025-03-11T01:42:36.876" v="285" actId="700"/>
          <ac:spMkLst>
            <pc:docMk/>
            <pc:sldMk cId="851157764" sldId="275"/>
            <ac:spMk id="2" creationId="{A01740B7-C969-0281-B8A9-291C71064A19}"/>
          </ac:spMkLst>
        </pc:spChg>
        <pc:spChg chg="del mod ord">
          <ac:chgData name="Scott Corio" userId="dbe1492c70b6d8a8" providerId="LiveId" clId="{AAE3CD2B-B749-4063-AFB2-DF898AFBB1A4}" dt="2025-03-11T01:42:36.876" v="285" actId="700"/>
          <ac:spMkLst>
            <pc:docMk/>
            <pc:sldMk cId="851157764" sldId="275"/>
            <ac:spMk id="3" creationId="{8E396E95-BF97-FD03-1E91-42FCA67D41ED}"/>
          </ac:spMkLst>
        </pc:spChg>
        <pc:spChg chg="add mod ord">
          <ac:chgData name="Scott Corio" userId="dbe1492c70b6d8a8" providerId="LiveId" clId="{AAE3CD2B-B749-4063-AFB2-DF898AFBB1A4}" dt="2025-03-11T01:42:46.641" v="304" actId="20577"/>
          <ac:spMkLst>
            <pc:docMk/>
            <pc:sldMk cId="851157764" sldId="275"/>
            <ac:spMk id="4" creationId="{3E8A48C5-2200-7B59-B45E-8C79328FFA25}"/>
          </ac:spMkLst>
        </pc:spChg>
        <pc:spChg chg="add mod ord">
          <ac:chgData name="Scott Corio" userId="dbe1492c70b6d8a8" providerId="LiveId" clId="{AAE3CD2B-B749-4063-AFB2-DF898AFBB1A4}" dt="2025-03-11T01:42:36.876" v="285" actId="700"/>
          <ac:spMkLst>
            <pc:docMk/>
            <pc:sldMk cId="851157764" sldId="275"/>
            <ac:spMk id="5" creationId="{7F395F16-7EC1-188F-7512-7169D837DC9D}"/>
          </ac:spMkLst>
        </pc:spChg>
      </pc:sldChg>
      <pc:sldChg chg="modSp new mod modAnim">
        <pc:chgData name="Scott Corio" userId="dbe1492c70b6d8a8" providerId="LiveId" clId="{AAE3CD2B-B749-4063-AFB2-DF898AFBB1A4}" dt="2025-03-11T02:05:58.822" v="1164"/>
        <pc:sldMkLst>
          <pc:docMk/>
          <pc:sldMk cId="4255969787" sldId="276"/>
        </pc:sldMkLst>
        <pc:spChg chg="mod">
          <ac:chgData name="Scott Corio" userId="dbe1492c70b6d8a8" providerId="LiveId" clId="{AAE3CD2B-B749-4063-AFB2-DF898AFBB1A4}" dt="2025-03-11T02:00:24.022" v="630" actId="20577"/>
          <ac:spMkLst>
            <pc:docMk/>
            <pc:sldMk cId="4255969787" sldId="276"/>
            <ac:spMk id="2" creationId="{6F376B41-0254-3FBD-036B-80FC9BD1311B}"/>
          </ac:spMkLst>
        </pc:spChg>
        <pc:spChg chg="mod">
          <ac:chgData name="Scott Corio" userId="dbe1492c70b6d8a8" providerId="LiveId" clId="{AAE3CD2B-B749-4063-AFB2-DF898AFBB1A4}" dt="2025-03-11T02:05:20.455" v="1161" actId="20577"/>
          <ac:spMkLst>
            <pc:docMk/>
            <pc:sldMk cId="4255969787" sldId="276"/>
            <ac:spMk id="3" creationId="{BDE8C498-10A4-26F2-C0E2-D7912337A806}"/>
          </ac:spMkLst>
        </pc:spChg>
      </pc:sldChg>
      <pc:sldChg chg="addSp delSp modSp new mod modClrScheme chgLayout">
        <pc:chgData name="Scott Corio" userId="dbe1492c70b6d8a8" providerId="LiveId" clId="{AAE3CD2B-B749-4063-AFB2-DF898AFBB1A4}" dt="2025-03-11T02:39:11.745" v="1670" actId="14"/>
        <pc:sldMkLst>
          <pc:docMk/>
          <pc:sldMk cId="2624687534" sldId="277"/>
        </pc:sldMkLst>
        <pc:spChg chg="del mod ord">
          <ac:chgData name="Scott Corio" userId="dbe1492c70b6d8a8" providerId="LiveId" clId="{AAE3CD2B-B749-4063-AFB2-DF898AFBB1A4}" dt="2025-03-11T02:06:45.798" v="1166" actId="700"/>
          <ac:spMkLst>
            <pc:docMk/>
            <pc:sldMk cId="2624687534" sldId="277"/>
            <ac:spMk id="2" creationId="{D2CD7B72-65E6-41D2-AEC2-A7ABAF494671}"/>
          </ac:spMkLst>
        </pc:spChg>
        <pc:spChg chg="del mod ord">
          <ac:chgData name="Scott Corio" userId="dbe1492c70b6d8a8" providerId="LiveId" clId="{AAE3CD2B-B749-4063-AFB2-DF898AFBB1A4}" dt="2025-03-11T02:06:45.798" v="1166" actId="700"/>
          <ac:spMkLst>
            <pc:docMk/>
            <pc:sldMk cId="2624687534" sldId="277"/>
            <ac:spMk id="3" creationId="{A981FD0B-2CDA-4531-F8D9-121E252FAB33}"/>
          </ac:spMkLst>
        </pc:spChg>
        <pc:spChg chg="add mod ord">
          <ac:chgData name="Scott Corio" userId="dbe1492c70b6d8a8" providerId="LiveId" clId="{AAE3CD2B-B749-4063-AFB2-DF898AFBB1A4}" dt="2025-03-11T02:10:13.641" v="1237" actId="20577"/>
          <ac:spMkLst>
            <pc:docMk/>
            <pc:sldMk cId="2624687534" sldId="277"/>
            <ac:spMk id="4" creationId="{55AD392D-2A63-D43D-7D12-8A6336D7FD87}"/>
          </ac:spMkLst>
        </pc:spChg>
        <pc:spChg chg="add mod ord">
          <ac:chgData name="Scott Corio" userId="dbe1492c70b6d8a8" providerId="LiveId" clId="{AAE3CD2B-B749-4063-AFB2-DF898AFBB1A4}" dt="2025-03-11T02:39:11.745" v="1670" actId="14"/>
          <ac:spMkLst>
            <pc:docMk/>
            <pc:sldMk cId="2624687534" sldId="277"/>
            <ac:spMk id="5" creationId="{63580926-67C7-F6D2-0026-B86BA5F061CE}"/>
          </ac:spMkLst>
        </pc:spChg>
      </pc:sldChg>
      <pc:sldChg chg="addSp delSp modSp new mod">
        <pc:chgData name="Scott Corio" userId="dbe1492c70b6d8a8" providerId="LiveId" clId="{AAE3CD2B-B749-4063-AFB2-DF898AFBB1A4}" dt="2025-03-11T02:56:03.817" v="2106" actId="403"/>
        <pc:sldMkLst>
          <pc:docMk/>
          <pc:sldMk cId="3915800394" sldId="278"/>
        </pc:sldMkLst>
        <pc:spChg chg="mod">
          <ac:chgData name="Scott Corio" userId="dbe1492c70b6d8a8" providerId="LiveId" clId="{AAE3CD2B-B749-4063-AFB2-DF898AFBB1A4}" dt="2025-03-11T02:48:55.056" v="1962" actId="20577"/>
          <ac:spMkLst>
            <pc:docMk/>
            <pc:sldMk cId="3915800394" sldId="278"/>
            <ac:spMk id="2" creationId="{808BD614-905F-CE9C-3BB1-615FEFEFA48D}"/>
          </ac:spMkLst>
        </pc:spChg>
        <pc:spChg chg="del">
          <ac:chgData name="Scott Corio" userId="dbe1492c70b6d8a8" providerId="LiveId" clId="{AAE3CD2B-B749-4063-AFB2-DF898AFBB1A4}" dt="2025-03-11T02:40:18.633" v="1672" actId="478"/>
          <ac:spMkLst>
            <pc:docMk/>
            <pc:sldMk cId="3915800394" sldId="278"/>
            <ac:spMk id="3" creationId="{5D5D4CE0-D346-6944-BD91-3F4102D2C9D9}"/>
          </ac:spMkLst>
        </pc:spChg>
        <pc:spChg chg="add mod">
          <ac:chgData name="Scott Corio" userId="dbe1492c70b6d8a8" providerId="LiveId" clId="{AAE3CD2B-B749-4063-AFB2-DF898AFBB1A4}" dt="2025-03-11T02:56:03.817" v="2106" actId="403"/>
          <ac:spMkLst>
            <pc:docMk/>
            <pc:sldMk cId="3915800394" sldId="278"/>
            <ac:spMk id="4" creationId="{BAA6E2C2-5E44-A169-3C09-20C3E0C4EEEA}"/>
          </ac:spMkLst>
        </pc:spChg>
      </pc:sldChg>
      <pc:sldChg chg="modSp new mod">
        <pc:chgData name="Scott Corio" userId="dbe1492c70b6d8a8" providerId="LiveId" clId="{AAE3CD2B-B749-4063-AFB2-DF898AFBB1A4}" dt="2025-03-11T02:59:08.311" v="2541" actId="20577"/>
        <pc:sldMkLst>
          <pc:docMk/>
          <pc:sldMk cId="1095681195" sldId="279"/>
        </pc:sldMkLst>
        <pc:spChg chg="mod">
          <ac:chgData name="Scott Corio" userId="dbe1492c70b6d8a8" providerId="LiveId" clId="{AAE3CD2B-B749-4063-AFB2-DF898AFBB1A4}" dt="2025-03-11T02:57:35.137" v="2193" actId="20577"/>
          <ac:spMkLst>
            <pc:docMk/>
            <pc:sldMk cId="1095681195" sldId="279"/>
            <ac:spMk id="2" creationId="{F3A07A52-8B17-9E16-30C0-688E5C145306}"/>
          </ac:spMkLst>
        </pc:spChg>
        <pc:spChg chg="mod">
          <ac:chgData name="Scott Corio" userId="dbe1492c70b6d8a8" providerId="LiveId" clId="{AAE3CD2B-B749-4063-AFB2-DF898AFBB1A4}" dt="2025-03-11T02:59:08.311" v="2541" actId="20577"/>
          <ac:spMkLst>
            <pc:docMk/>
            <pc:sldMk cId="1095681195" sldId="279"/>
            <ac:spMk id="3" creationId="{FD346C82-F670-3208-0F23-5E8C602ABF3D}"/>
          </ac:spMkLst>
        </pc:spChg>
      </pc:sldChg>
      <pc:sldChg chg="modSp add mod">
        <pc:chgData name="Scott Corio" userId="dbe1492c70b6d8a8" providerId="LiveId" clId="{AAE3CD2B-B749-4063-AFB2-DF898AFBB1A4}" dt="2025-03-11T02:55:31.549" v="2103" actId="404"/>
        <pc:sldMkLst>
          <pc:docMk/>
          <pc:sldMk cId="1429291980" sldId="280"/>
        </pc:sldMkLst>
        <pc:spChg chg="mod">
          <ac:chgData name="Scott Corio" userId="dbe1492c70b6d8a8" providerId="LiveId" clId="{AAE3CD2B-B749-4063-AFB2-DF898AFBB1A4}" dt="2025-03-11T02:49:21.201" v="1973" actId="20577"/>
          <ac:spMkLst>
            <pc:docMk/>
            <pc:sldMk cId="1429291980" sldId="280"/>
            <ac:spMk id="2" creationId="{A2882ED4-A9AB-DFFD-1E05-9CE529FD54A7}"/>
          </ac:spMkLst>
        </pc:spChg>
        <pc:spChg chg="mod">
          <ac:chgData name="Scott Corio" userId="dbe1492c70b6d8a8" providerId="LiveId" clId="{AAE3CD2B-B749-4063-AFB2-DF898AFBB1A4}" dt="2025-03-11T02:55:31.549" v="2103" actId="404"/>
          <ac:spMkLst>
            <pc:docMk/>
            <pc:sldMk cId="1429291980" sldId="280"/>
            <ac:spMk id="4" creationId="{A177191F-208B-F9A4-6361-14B096662CD8}"/>
          </ac:spMkLst>
        </pc:spChg>
      </pc:sldChg>
      <pc:sldChg chg="addSp delSp modSp new mod modClrScheme chgLayout">
        <pc:chgData name="Scott Corio" userId="dbe1492c70b6d8a8" providerId="LiveId" clId="{AAE3CD2B-B749-4063-AFB2-DF898AFBB1A4}" dt="2025-03-11T02:56:41.839" v="2138" actId="20577"/>
        <pc:sldMkLst>
          <pc:docMk/>
          <pc:sldMk cId="2606768698" sldId="281"/>
        </pc:sldMkLst>
        <pc:spChg chg="del mod ord">
          <ac:chgData name="Scott Corio" userId="dbe1492c70b6d8a8" providerId="LiveId" clId="{AAE3CD2B-B749-4063-AFB2-DF898AFBB1A4}" dt="2025-03-11T02:56:34.107" v="2108" actId="700"/>
          <ac:spMkLst>
            <pc:docMk/>
            <pc:sldMk cId="2606768698" sldId="281"/>
            <ac:spMk id="2" creationId="{5E7A410C-37C8-289D-CEF1-D840CD4844B6}"/>
          </ac:spMkLst>
        </pc:spChg>
        <pc:spChg chg="del mod ord">
          <ac:chgData name="Scott Corio" userId="dbe1492c70b6d8a8" providerId="LiveId" clId="{AAE3CD2B-B749-4063-AFB2-DF898AFBB1A4}" dt="2025-03-11T02:56:34.107" v="2108" actId="700"/>
          <ac:spMkLst>
            <pc:docMk/>
            <pc:sldMk cId="2606768698" sldId="281"/>
            <ac:spMk id="3" creationId="{5F04133E-A4FE-594E-71EA-1B30A0FE9F68}"/>
          </ac:spMkLst>
        </pc:spChg>
        <pc:spChg chg="add mod ord">
          <ac:chgData name="Scott Corio" userId="dbe1492c70b6d8a8" providerId="LiveId" clId="{AAE3CD2B-B749-4063-AFB2-DF898AFBB1A4}" dt="2025-03-11T02:56:41.839" v="2138" actId="20577"/>
          <ac:spMkLst>
            <pc:docMk/>
            <pc:sldMk cId="2606768698" sldId="281"/>
            <ac:spMk id="4" creationId="{63061646-5978-4E9C-8FD8-792FB1247926}"/>
          </ac:spMkLst>
        </pc:spChg>
        <pc:spChg chg="add mod ord">
          <ac:chgData name="Scott Corio" userId="dbe1492c70b6d8a8" providerId="LiveId" clId="{AAE3CD2B-B749-4063-AFB2-DF898AFBB1A4}" dt="2025-03-11T02:56:34.107" v="2108" actId="700"/>
          <ac:spMkLst>
            <pc:docMk/>
            <pc:sldMk cId="2606768698" sldId="281"/>
            <ac:spMk id="5" creationId="{2D397A0E-7C8A-4250-AD35-90B320393735}"/>
          </ac:spMkLst>
        </pc:spChg>
      </pc:sldChg>
      <pc:sldChg chg="addSp delSp modSp new mod modClrScheme chgLayout">
        <pc:chgData name="Scott Corio" userId="dbe1492c70b6d8a8" providerId="LiveId" clId="{AAE3CD2B-B749-4063-AFB2-DF898AFBB1A4}" dt="2025-03-11T03:08:34.921" v="3231" actId="20577"/>
        <pc:sldMkLst>
          <pc:docMk/>
          <pc:sldMk cId="4064330293" sldId="282"/>
        </pc:sldMkLst>
        <pc:spChg chg="mod ord">
          <ac:chgData name="Scott Corio" userId="dbe1492c70b6d8a8" providerId="LiveId" clId="{AAE3CD2B-B749-4063-AFB2-DF898AFBB1A4}" dt="2025-03-11T03:02:14.190" v="2567" actId="700"/>
          <ac:spMkLst>
            <pc:docMk/>
            <pc:sldMk cId="4064330293" sldId="282"/>
            <ac:spMk id="2" creationId="{45FC172F-5570-21F8-F7B0-702DD872C8C9}"/>
          </ac:spMkLst>
        </pc:spChg>
        <pc:spChg chg="del mod ord">
          <ac:chgData name="Scott Corio" userId="dbe1492c70b6d8a8" providerId="LiveId" clId="{AAE3CD2B-B749-4063-AFB2-DF898AFBB1A4}" dt="2025-03-11T03:02:14.190" v="2567" actId="700"/>
          <ac:spMkLst>
            <pc:docMk/>
            <pc:sldMk cId="4064330293" sldId="282"/>
            <ac:spMk id="3" creationId="{1A2BDB25-8CF8-8125-1442-9799AC9B3A8A}"/>
          </ac:spMkLst>
        </pc:spChg>
        <pc:spChg chg="add mod ord">
          <ac:chgData name="Scott Corio" userId="dbe1492c70b6d8a8" providerId="LiveId" clId="{AAE3CD2B-B749-4063-AFB2-DF898AFBB1A4}" dt="2025-03-11T03:07:31.228" v="3091" actId="20577"/>
          <ac:spMkLst>
            <pc:docMk/>
            <pc:sldMk cId="4064330293" sldId="282"/>
            <ac:spMk id="4" creationId="{36E7C504-9F42-260D-A375-75B5F6B29247}"/>
          </ac:spMkLst>
        </pc:spChg>
        <pc:spChg chg="add mod ord">
          <ac:chgData name="Scott Corio" userId="dbe1492c70b6d8a8" providerId="LiveId" clId="{AAE3CD2B-B749-4063-AFB2-DF898AFBB1A4}" dt="2025-03-11T03:08:34.921" v="3231" actId="20577"/>
          <ac:spMkLst>
            <pc:docMk/>
            <pc:sldMk cId="4064330293" sldId="282"/>
            <ac:spMk id="5" creationId="{2CC73B65-95C6-8089-60E5-CA35CB406DA2}"/>
          </ac:spMkLst>
        </pc:spChg>
      </pc:sldChg>
      <pc:sldChg chg="addSp delSp modSp new mod modClrScheme chgLayout">
        <pc:chgData name="Scott Corio" userId="dbe1492c70b6d8a8" providerId="LiveId" clId="{AAE3CD2B-B749-4063-AFB2-DF898AFBB1A4}" dt="2025-03-11T03:09:17.093" v="3233" actId="700"/>
        <pc:sldMkLst>
          <pc:docMk/>
          <pc:sldMk cId="48682482" sldId="283"/>
        </pc:sldMkLst>
        <pc:spChg chg="del mod ord">
          <ac:chgData name="Scott Corio" userId="dbe1492c70b6d8a8" providerId="LiveId" clId="{AAE3CD2B-B749-4063-AFB2-DF898AFBB1A4}" dt="2025-03-11T03:09:17.093" v="3233" actId="700"/>
          <ac:spMkLst>
            <pc:docMk/>
            <pc:sldMk cId="48682482" sldId="283"/>
            <ac:spMk id="2" creationId="{3F6A4993-202D-11EB-98FD-A6FB8482999D}"/>
          </ac:spMkLst>
        </pc:spChg>
        <pc:spChg chg="del mod ord">
          <ac:chgData name="Scott Corio" userId="dbe1492c70b6d8a8" providerId="LiveId" clId="{AAE3CD2B-B749-4063-AFB2-DF898AFBB1A4}" dt="2025-03-11T03:09:17.093" v="3233" actId="700"/>
          <ac:spMkLst>
            <pc:docMk/>
            <pc:sldMk cId="48682482" sldId="283"/>
            <ac:spMk id="3" creationId="{B7E85014-20C6-EEF0-0B95-5B911D417A71}"/>
          </ac:spMkLst>
        </pc:spChg>
        <pc:spChg chg="del">
          <ac:chgData name="Scott Corio" userId="dbe1492c70b6d8a8" providerId="LiveId" clId="{AAE3CD2B-B749-4063-AFB2-DF898AFBB1A4}" dt="2025-03-11T03:09:17.093" v="3233" actId="700"/>
          <ac:spMkLst>
            <pc:docMk/>
            <pc:sldMk cId="48682482" sldId="283"/>
            <ac:spMk id="4" creationId="{4BA71575-1B64-664E-AEB7-381B54EEDC8C}"/>
          </ac:spMkLst>
        </pc:spChg>
        <pc:spChg chg="add mod ord">
          <ac:chgData name="Scott Corio" userId="dbe1492c70b6d8a8" providerId="LiveId" clId="{AAE3CD2B-B749-4063-AFB2-DF898AFBB1A4}" dt="2025-03-11T03:09:17.093" v="3233" actId="700"/>
          <ac:spMkLst>
            <pc:docMk/>
            <pc:sldMk cId="48682482" sldId="283"/>
            <ac:spMk id="5" creationId="{EB1D7F76-53C4-CE5F-AC17-9CAB62E16AE5}"/>
          </ac:spMkLst>
        </pc:spChg>
        <pc:spChg chg="add mod ord">
          <ac:chgData name="Scott Corio" userId="dbe1492c70b6d8a8" providerId="LiveId" clId="{AAE3CD2B-B749-4063-AFB2-DF898AFBB1A4}" dt="2025-03-11T03:09:17.093" v="3233" actId="700"/>
          <ac:spMkLst>
            <pc:docMk/>
            <pc:sldMk cId="48682482" sldId="283"/>
            <ac:spMk id="6" creationId="{07CA291D-E773-10D6-5A17-5B9FCD4503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</a:t>
            </a:r>
            <a:r>
              <a:rPr lang="en-US" dirty="0" err="1"/>
              <a:t>Runspaces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Achieve Multi-Threaded Scripting</a:t>
            </a:r>
          </a:p>
        </p:txBody>
      </p:sp>
    </p:spTree>
    <p:extLst>
      <p:ext uri="{BB962C8B-B14F-4D97-AF65-F5344CB8AC3E}">
        <p14:creationId xmlns:p14="http://schemas.microsoft.com/office/powerpoint/2010/main" val="114950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61646-5978-4E9C-8FD8-792FB124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Runspaces</a:t>
            </a:r>
            <a:r>
              <a:rPr lang="en-US" dirty="0"/>
              <a:t> and Pools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97A0E-7C8A-4250-AD35-90B320393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6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7A52-8B17-9E16-30C0-688E5C1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to the races - Sharing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46C82-F670-3208-0F23-5E8C602A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Runspaces</a:t>
            </a:r>
            <a:r>
              <a:rPr lang="en-US" dirty="0"/>
              <a:t> are powerful but not safe by default</a:t>
            </a:r>
          </a:p>
          <a:p>
            <a:r>
              <a:rPr lang="en-US" dirty="0" err="1"/>
              <a:t>Runspaces</a:t>
            </a:r>
            <a:r>
              <a:rPr lang="en-US" dirty="0"/>
              <a:t> will let you do bad things</a:t>
            </a:r>
          </a:p>
          <a:p>
            <a:r>
              <a:rPr lang="en-US" dirty="0"/>
              <a:t>Race Conditions can occur when information is not passed properly</a:t>
            </a:r>
          </a:p>
          <a:p>
            <a:r>
              <a:rPr lang="en-US" dirty="0"/>
              <a:t>.NET has thread safe objects that should be used whenever information is to be passed back and forth</a:t>
            </a:r>
          </a:p>
          <a:p>
            <a:r>
              <a:rPr lang="en-US" dirty="0"/>
              <a:t>Read-Only data can safely be passed as a simple parameter</a:t>
            </a:r>
          </a:p>
        </p:txBody>
      </p:sp>
    </p:spTree>
    <p:extLst>
      <p:ext uri="{BB962C8B-B14F-4D97-AF65-F5344CB8AC3E}">
        <p14:creationId xmlns:p14="http://schemas.microsoft.com/office/powerpoint/2010/main" val="109568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172F-5570-21F8-F7B0-702DD872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available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7C504-9F42-260D-A375-75B5F6B29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System.Collections</a:t>
            </a:r>
            <a:r>
              <a:rPr lang="en-US" dirty="0"/>
              <a:t>[.Generic]</a:t>
            </a:r>
          </a:p>
          <a:p>
            <a:pPr lvl="1"/>
            <a:r>
              <a:rPr lang="en-US" dirty="0" err="1"/>
              <a:t>System.Collections</a:t>
            </a:r>
            <a:r>
              <a:rPr lang="en-US" dirty="0"/>
              <a:t> provides thread safety via the Synchronized </a:t>
            </a:r>
            <a:r>
              <a:rPr lang="en-US" dirty="0" err="1"/>
              <a:t>ArrayList</a:t>
            </a:r>
            <a:r>
              <a:rPr lang="en-US" dirty="0"/>
              <a:t> and </a:t>
            </a:r>
            <a:r>
              <a:rPr lang="en-US" dirty="0" err="1"/>
              <a:t>HashTable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Very rudimentary.  Locks the entire collection for every read/write operation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TypeSafety</a:t>
            </a:r>
            <a:r>
              <a:rPr lang="en-US" dirty="0"/>
              <a:t> with </a:t>
            </a:r>
            <a:r>
              <a:rPr lang="en-US" dirty="0" err="1"/>
              <a:t>System.Collections</a:t>
            </a:r>
            <a:r>
              <a:rPr lang="en-US" dirty="0"/>
              <a:t>.</a:t>
            </a:r>
          </a:p>
          <a:p>
            <a:r>
              <a:rPr lang="en-US" dirty="0" err="1"/>
              <a:t>System.Collections.Generic</a:t>
            </a:r>
            <a:r>
              <a:rPr lang="en-US" dirty="0"/>
              <a:t> has </a:t>
            </a:r>
            <a:r>
              <a:rPr lang="en-US" dirty="0" err="1"/>
              <a:t>TypeSafety</a:t>
            </a:r>
            <a:r>
              <a:rPr lang="en-US" dirty="0"/>
              <a:t>, but no thread Safety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73B65-95C6-8089-60E5-CA35CB406D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System.Collections.Generic</a:t>
            </a:r>
            <a:endParaRPr lang="en-US" dirty="0"/>
          </a:p>
          <a:p>
            <a:pPr lvl="1"/>
            <a:r>
              <a:rPr lang="en-US" dirty="0"/>
              <a:t>Built-in thread safety implementation of </a:t>
            </a:r>
            <a:r>
              <a:rPr lang="en-US" dirty="0" err="1"/>
              <a:t>ICollection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Presents the </a:t>
            </a:r>
            <a:r>
              <a:rPr lang="en-US" dirty="0" err="1"/>
              <a:t>IsSynchronized</a:t>
            </a:r>
            <a:r>
              <a:rPr lang="en-US" dirty="0"/>
              <a:t> and </a:t>
            </a:r>
            <a:r>
              <a:rPr lang="en-US" dirty="0" err="1"/>
              <a:t>SynchRoot</a:t>
            </a:r>
            <a:r>
              <a:rPr lang="en-US" dirty="0"/>
              <a:t> properties (but doesn’t use them)</a:t>
            </a:r>
          </a:p>
          <a:p>
            <a:pPr lvl="1"/>
            <a:r>
              <a:rPr lang="en-US" dirty="0"/>
              <a:t>Objects are both Thread-safe and Type-safe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0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1D7F76-53C4-CE5F-AC17-9CAB62E1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A291D-E773-10D6-5A17-5B9FCD450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D64E-D16E-CFC9-5298-1B87415E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Before You Show (up to our session)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99CB30-D7EF-1A35-221D-22F49C5B2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have a firm understanding of the following:</a:t>
            </a:r>
          </a:p>
          <a:p>
            <a:pPr lvl="1"/>
            <a:r>
              <a:rPr lang="en-US" dirty="0"/>
              <a:t>Creating .NET objects and calling their methods</a:t>
            </a:r>
          </a:p>
          <a:p>
            <a:pPr lvl="1"/>
            <a:r>
              <a:rPr lang="en-US" dirty="0"/>
              <a:t>Working with various types of collections (lists, arrays)</a:t>
            </a:r>
          </a:p>
          <a:p>
            <a:pPr lvl="1"/>
            <a:r>
              <a:rPr lang="en-US" dirty="0"/>
              <a:t>Creating functions with parameters</a:t>
            </a:r>
          </a:p>
          <a:p>
            <a:pPr lvl="1"/>
            <a:r>
              <a:rPr lang="en-US" dirty="0"/>
              <a:t>Key-Value Pairs</a:t>
            </a:r>
          </a:p>
          <a:p>
            <a:pPr lvl="1"/>
            <a:r>
              <a:rPr lang="en-US" dirty="0"/>
              <a:t>Loops (foreach, do/while)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PSObjects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371A-815F-3527-4DCC-8E50A081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848E-AB1A-01DC-365F-7A736EE57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runspaces</a:t>
            </a:r>
            <a:endParaRPr lang="en-US" dirty="0"/>
          </a:p>
          <a:p>
            <a:r>
              <a:rPr lang="en-US" dirty="0"/>
              <a:t>How do we multi-thread with </a:t>
            </a:r>
            <a:r>
              <a:rPr lang="en-US" dirty="0" err="1"/>
              <a:t>runspaces</a:t>
            </a:r>
            <a:endParaRPr lang="en-US" dirty="0"/>
          </a:p>
          <a:p>
            <a:r>
              <a:rPr lang="en-US" dirty="0"/>
              <a:t>How do we REALLY multi-thread with </a:t>
            </a:r>
            <a:r>
              <a:rPr lang="en-US" dirty="0" err="1"/>
              <a:t>runspaces</a:t>
            </a:r>
            <a:endParaRPr lang="en-US" dirty="0"/>
          </a:p>
          <a:p>
            <a:r>
              <a:rPr lang="en-US" dirty="0"/>
              <a:t>What are constrained </a:t>
            </a:r>
            <a:r>
              <a:rPr lang="en-US" dirty="0" err="1"/>
              <a:t>runspaces</a:t>
            </a:r>
            <a:r>
              <a:rPr lang="en-US" dirty="0"/>
              <a:t>, and when to use them</a:t>
            </a:r>
          </a:p>
          <a:p>
            <a:r>
              <a:rPr lang="en-US" dirty="0"/>
              <a:t>Running </a:t>
            </a:r>
            <a:r>
              <a:rPr lang="en-US" dirty="0" err="1"/>
              <a:t>Runspaces</a:t>
            </a:r>
            <a:r>
              <a:rPr lang="en-US" dirty="0"/>
              <a:t> in a different security context</a:t>
            </a:r>
          </a:p>
          <a:p>
            <a:r>
              <a:rPr lang="en-US" dirty="0"/>
              <a:t>Passing data in and out</a:t>
            </a:r>
          </a:p>
          <a:p>
            <a:r>
              <a:rPr lang="en-US" dirty="0"/>
              <a:t>Debugging </a:t>
            </a:r>
            <a:r>
              <a:rPr lang="en-US" dirty="0" err="1"/>
              <a:t>runspaces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2A94-F441-6091-9F1F-8CF2DD3A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PowerShell </a:t>
            </a:r>
            <a:r>
              <a:rPr lang="en-US" dirty="0" err="1"/>
              <a:t>Runspaces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7259-D9CF-5421-D29C-B3E7FF9C2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Every instance of PowerShell is a </a:t>
            </a:r>
            <a:r>
              <a:rPr lang="en-US" dirty="0" err="1"/>
              <a:t>Runspace</a:t>
            </a:r>
            <a:endParaRPr lang="en-US" dirty="0"/>
          </a:p>
          <a:p>
            <a:r>
              <a:rPr lang="en-US" dirty="0"/>
              <a:t>Within the default </a:t>
            </a:r>
            <a:r>
              <a:rPr lang="en-US" dirty="0" err="1"/>
              <a:t>runspace</a:t>
            </a:r>
            <a:r>
              <a:rPr lang="en-US" dirty="0"/>
              <a:t>, we can create one or more additional </a:t>
            </a:r>
            <a:r>
              <a:rPr lang="en-US" dirty="0" err="1"/>
              <a:t>runspaces</a:t>
            </a:r>
            <a:endParaRPr lang="en-US" dirty="0"/>
          </a:p>
          <a:p>
            <a:r>
              <a:rPr lang="en-US" dirty="0" err="1"/>
              <a:t>Runspaces</a:t>
            </a:r>
            <a:r>
              <a:rPr lang="en-US" dirty="0"/>
              <a:t> run as a thread within the original process</a:t>
            </a:r>
          </a:p>
          <a:p>
            <a:r>
              <a:rPr lang="en-US" dirty="0"/>
              <a:t>Each </a:t>
            </a:r>
            <a:r>
              <a:rPr lang="en-US" dirty="0" err="1"/>
              <a:t>runspace</a:t>
            </a:r>
            <a:r>
              <a:rPr lang="en-US" dirty="0"/>
              <a:t> has it’s own profile and is not aware of the other </a:t>
            </a:r>
            <a:r>
              <a:rPr lang="en-US" dirty="0" err="1"/>
              <a:t>runspaces</a:t>
            </a:r>
            <a:r>
              <a:rPr lang="en-US" dirty="0"/>
              <a:t> (or the parent)</a:t>
            </a:r>
          </a:p>
          <a:p>
            <a:r>
              <a:rPr lang="en-US" dirty="0"/>
              <a:t>Memory and objects can be shared or passed (copied) between </a:t>
            </a:r>
            <a:r>
              <a:rPr lang="en-US" dirty="0" err="1"/>
              <a:t>runspaces</a:t>
            </a:r>
            <a:r>
              <a:rPr lang="en-US" dirty="0"/>
              <a:t> if done correctly</a:t>
            </a:r>
          </a:p>
          <a:p>
            <a:r>
              <a:rPr lang="en-US" dirty="0"/>
              <a:t>Thread Safety is important when working with data in </a:t>
            </a:r>
            <a:r>
              <a:rPr lang="en-US" dirty="0" err="1"/>
              <a:t>runspaces</a:t>
            </a:r>
            <a:endParaRPr lang="en-US" dirty="0"/>
          </a:p>
          <a:p>
            <a:r>
              <a:rPr lang="en-US" dirty="0"/>
              <a:t>Output doesn’t work the same as we might think</a:t>
            </a:r>
          </a:p>
          <a:p>
            <a:r>
              <a:rPr lang="en-US" dirty="0" err="1"/>
              <a:t>Runspaces</a:t>
            </a:r>
            <a:r>
              <a:rPr lang="en-US" dirty="0"/>
              <a:t> do have overhead.  They might not be the best case for 100% of scenarios.</a:t>
            </a:r>
          </a:p>
        </p:txBody>
      </p:sp>
    </p:spTree>
    <p:extLst>
      <p:ext uri="{BB962C8B-B14F-4D97-AF65-F5344CB8AC3E}">
        <p14:creationId xmlns:p14="http://schemas.microsoft.com/office/powerpoint/2010/main" val="17195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0AB0-AE6E-2082-137A-C5DAE876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Runspaces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0977-E20F-24D2-6AC5-40B23AE19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Runspaces</a:t>
            </a:r>
            <a:r>
              <a:rPr lang="en-US" dirty="0"/>
              <a:t> allow us to run multiple tasks in parallel without stopping the main thread or waiting for results to be returned</a:t>
            </a:r>
          </a:p>
          <a:p>
            <a:r>
              <a:rPr lang="en-US" dirty="0" err="1"/>
              <a:t>Runspaces</a:t>
            </a:r>
            <a:r>
              <a:rPr lang="en-US" dirty="0"/>
              <a:t> can run a bunch of similar tasks (like a for-each loop), or they can run a bunch of distinct tasks (like a UI, backend API, scheduler, workers, etc.)</a:t>
            </a:r>
          </a:p>
          <a:p>
            <a:r>
              <a:rPr lang="en-US" dirty="0" err="1"/>
              <a:t>Runspaces</a:t>
            </a:r>
            <a:r>
              <a:rPr lang="en-US" dirty="0"/>
              <a:t> can be used to run certain tasks with different credentials.</a:t>
            </a:r>
          </a:p>
          <a:p>
            <a:pPr lvl="1"/>
            <a:r>
              <a:rPr lang="en-US" dirty="0"/>
              <a:t>Why run the whole application as admin if just one task needs that permission?</a:t>
            </a:r>
          </a:p>
          <a:p>
            <a:r>
              <a:rPr lang="en-US" dirty="0"/>
              <a:t>Constrained </a:t>
            </a:r>
            <a:r>
              <a:rPr lang="en-US" dirty="0" err="1"/>
              <a:t>Runspaces</a:t>
            </a:r>
            <a:r>
              <a:rPr lang="en-US" dirty="0"/>
              <a:t> can be used to limit access or restrict what tasks that </a:t>
            </a:r>
            <a:r>
              <a:rPr lang="en-US" dirty="0" err="1"/>
              <a:t>runspace</a:t>
            </a:r>
            <a:r>
              <a:rPr lang="en-US" dirty="0"/>
              <a:t> can perform</a:t>
            </a:r>
          </a:p>
          <a:p>
            <a:r>
              <a:rPr lang="en-US" dirty="0"/>
              <a:t>A faster script is a cheaper script.  When you pay by the second </a:t>
            </a:r>
            <a:r>
              <a:rPr lang="en-US"/>
              <a:t>of runtime, every second counts.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3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E23A-6199-29DE-2E61-4D1F80CEA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7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A5B3-89D5-147C-A57E-6754B80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F291-B9CB-60BF-7307-F3FFC90C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MMS sessions are 60-75 minutes followed by LONG Q&amp;A</a:t>
            </a:r>
          </a:p>
          <a:p>
            <a:r>
              <a:rPr lang="en-US" sz="2800" dirty="0"/>
              <a:t>Please hold detailed questions until that Q&amp;A starts</a:t>
            </a:r>
          </a:p>
          <a:p>
            <a:r>
              <a:rPr lang="en-US" sz="2800" dirty="0"/>
              <a:t>Feel free to ask clarification questions</a:t>
            </a:r>
          </a:p>
          <a:p>
            <a:r>
              <a:rPr lang="en-US" sz="2800" dirty="0"/>
              <a:t>Remind the speakers to use Zoom It when you can’t see</a:t>
            </a:r>
          </a:p>
        </p:txBody>
      </p:sp>
    </p:spTree>
    <p:extLst>
      <p:ext uri="{BB962C8B-B14F-4D97-AF65-F5344CB8AC3E}">
        <p14:creationId xmlns:p14="http://schemas.microsoft.com/office/powerpoint/2010/main" val="374314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7412" y="1662310"/>
            <a:ext cx="2703513" cy="253841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77" y="1662310"/>
            <a:ext cx="27035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Jeff Scripter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4200723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3999" y="5303520"/>
            <a:ext cx="4572000" cy="9144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jscripter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5261408"/>
            <a:ext cx="4572000" cy="914400"/>
          </a:xfrm>
        </p:spPr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  <a:p>
            <a:r>
              <a:rPr lang="en-US" dirty="0"/>
              <a:t>   in/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9" y="4760396"/>
            <a:ext cx="4572000" cy="457200"/>
          </a:xfrm>
        </p:spPr>
        <p:txBody>
          <a:bodyPr>
            <a:normAutofit/>
          </a:bodyPr>
          <a:lstStyle/>
          <a:p>
            <a:r>
              <a:rPr lang="en-US" dirty="0"/>
              <a:t>Full Stack Developer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4754880"/>
            <a:ext cx="4572000" cy="457200"/>
          </a:xfrm>
        </p:spPr>
        <p:txBody>
          <a:bodyPr/>
          <a:lstStyle/>
          <a:p>
            <a:r>
              <a:rPr lang="en-US" dirty="0"/>
              <a:t>Microsoft MVP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DAF7F0-41C0-0FFE-E4A3-03DC4A61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1162" y="5720614"/>
            <a:ext cx="476250" cy="476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8996EC-1B12-11D5-4690-384F1FC4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6" name="Picture 1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73517536-8553-459B-407E-879C70E9A5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  <p:pic>
        <p:nvPicPr>
          <p:cNvPr id="17" name="Picture 16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A41FE4A7-D719-AE27-CECB-7BAF254940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24" y="5261408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3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A48C5-2200-7B59-B45E-8C79328F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Runspace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95F16-7EC1-188F-7512-7169D837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028-5AC7-F846-E116-5975F727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</a:t>
            </a:r>
            <a:r>
              <a:rPr lang="en-US" dirty="0" err="1"/>
              <a:t>Runspaces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102B-82D7-D608-0040-A51CE932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</a:t>
            </a:r>
            <a:r>
              <a:rPr lang="en-US" dirty="0" err="1"/>
              <a:t>Runspaces</a:t>
            </a:r>
            <a:r>
              <a:rPr lang="en-US" dirty="0"/>
              <a:t> form the very core of PowerShell</a:t>
            </a:r>
          </a:p>
          <a:p>
            <a:r>
              <a:rPr lang="en-US" dirty="0"/>
              <a:t>When you open PowerShell, you are running an instance of the default </a:t>
            </a:r>
            <a:r>
              <a:rPr lang="en-US" dirty="0" err="1"/>
              <a:t>runspace</a:t>
            </a:r>
            <a:endParaRPr lang="en-US" dirty="0"/>
          </a:p>
          <a:p>
            <a:r>
              <a:rPr lang="en-US" dirty="0"/>
              <a:t>We can leverage </a:t>
            </a:r>
            <a:r>
              <a:rPr lang="en-US" dirty="0" err="1"/>
              <a:t>runspaces</a:t>
            </a:r>
            <a:r>
              <a:rPr lang="en-US" dirty="0"/>
              <a:t> individually, or as a collection of workers</a:t>
            </a:r>
          </a:p>
          <a:p>
            <a:r>
              <a:rPr lang="en-US" dirty="0"/>
              <a:t>Multiple modules exist that make working with </a:t>
            </a:r>
            <a:r>
              <a:rPr lang="en-US" dirty="0" err="1"/>
              <a:t>runspaces</a:t>
            </a:r>
            <a:r>
              <a:rPr lang="en-US" dirty="0"/>
              <a:t> easier</a:t>
            </a:r>
          </a:p>
          <a:p>
            <a:pPr lvl="1"/>
            <a:r>
              <a:rPr lang="en-US" dirty="0"/>
              <a:t>But we’re going to focus on the OG so you can see how the sauce is made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7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6B41-0254-3FBD-036B-80FC9BD1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runspaces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C498-10A4-26F2-C0E2-D7912337A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 err="1"/>
              <a:t>Runspace</a:t>
            </a:r>
            <a:r>
              <a:rPr lang="en-US" dirty="0"/>
              <a:t> Pools enable us to leverage many workers to break up larger tasks into smaller ones</a:t>
            </a:r>
          </a:p>
          <a:p>
            <a:pPr lvl="1"/>
            <a:r>
              <a:rPr lang="en-US" dirty="0"/>
              <a:t>Can split distinct tasks out such as doing work and writing output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 err="1"/>
              <a:t>Runspaces</a:t>
            </a:r>
            <a:r>
              <a:rPr lang="en-US" dirty="0"/>
              <a:t> can run in different security contexts.  Why run all your code as root if you don’t need to</a:t>
            </a:r>
          </a:p>
          <a:p>
            <a:pPr lvl="1"/>
            <a:r>
              <a:rPr lang="en-US" dirty="0"/>
              <a:t>Something bad that happens in one </a:t>
            </a:r>
            <a:r>
              <a:rPr lang="en-US" dirty="0" err="1"/>
              <a:t>runspace</a:t>
            </a:r>
            <a:r>
              <a:rPr lang="en-US" dirty="0"/>
              <a:t> does not bleed into the others.</a:t>
            </a:r>
          </a:p>
          <a:p>
            <a:r>
              <a:rPr lang="en-US" dirty="0"/>
              <a:t>Reduced Impact Surface</a:t>
            </a:r>
          </a:p>
          <a:p>
            <a:pPr lvl="1"/>
            <a:r>
              <a:rPr lang="en-US" dirty="0"/>
              <a:t>We can leverage custom </a:t>
            </a:r>
            <a:r>
              <a:rPr lang="en-US" dirty="0" err="1"/>
              <a:t>runspaces</a:t>
            </a:r>
            <a:r>
              <a:rPr lang="en-US" dirty="0"/>
              <a:t> to limit what users or processes have access to</a:t>
            </a:r>
          </a:p>
        </p:txBody>
      </p:sp>
    </p:spTree>
    <p:extLst>
      <p:ext uri="{BB962C8B-B14F-4D97-AF65-F5344CB8AC3E}">
        <p14:creationId xmlns:p14="http://schemas.microsoft.com/office/powerpoint/2010/main" val="425596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D392D-2A63-D43D-7D12-8A6336D7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Runspaces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80926-67C7-F6D2-0026-B86BA5F0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share information</a:t>
            </a:r>
          </a:p>
          <a:p>
            <a:pPr lvl="1"/>
            <a:r>
              <a:rPr lang="en-US" dirty="0" err="1"/>
              <a:t>Runspaces</a:t>
            </a:r>
            <a:r>
              <a:rPr lang="en-US" dirty="0"/>
              <a:t> allow the two way sharing of </a:t>
            </a:r>
            <a:r>
              <a:rPr lang="en-US" b="1" dirty="0"/>
              <a:t>volatile</a:t>
            </a:r>
            <a:r>
              <a:rPr lang="en-US" dirty="0"/>
              <a:t> information between host and worker without exposing it to outside parties</a:t>
            </a:r>
          </a:p>
          <a:p>
            <a:pPr lvl="1"/>
            <a:r>
              <a:rPr lang="en-US" dirty="0"/>
              <a:t>Multiple workers can work on the same information at the same time*</a:t>
            </a:r>
          </a:p>
          <a:p>
            <a:r>
              <a:rPr lang="en-US" dirty="0"/>
              <a:t>Lightweight</a:t>
            </a:r>
          </a:p>
          <a:p>
            <a:pPr lvl="1"/>
            <a:r>
              <a:rPr lang="en-US" dirty="0"/>
              <a:t>Each worker runs as a thread off of the main process instead of a separate process – less overhead</a:t>
            </a:r>
          </a:p>
          <a:p>
            <a:r>
              <a:rPr lang="en-US" dirty="0"/>
              <a:t>Controllable</a:t>
            </a:r>
          </a:p>
          <a:p>
            <a:pPr lvl="1"/>
            <a:r>
              <a:rPr lang="en-US" dirty="0"/>
              <a:t>Can enter, exit, kill, debug…  All without leaving home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8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D614-905F-CE9C-3BB1-615FEFEF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</a:t>
            </a:r>
            <a:r>
              <a:rPr lang="en-US" dirty="0" err="1"/>
              <a:t>runspace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A6E2C2-5E44-A169-3C09-20C3E0C4EEEA}"/>
              </a:ext>
            </a:extLst>
          </p:cNvPr>
          <p:cNvSpPr/>
          <p:nvPr/>
        </p:nvSpPr>
        <p:spPr>
          <a:xfrm>
            <a:off x="828675" y="1562100"/>
            <a:ext cx="10515600" cy="4705350"/>
          </a:xfrm>
          <a:prstGeom prst="roundRect">
            <a:avLst>
              <a:gd name="adj" fmla="val 4319"/>
            </a:avLst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[</a:t>
            </a:r>
            <a:r>
              <a:rPr lang="en-US" sz="2000" b="0" dirty="0">
                <a:solidFill>
                  <a:srgbClr val="569CD6"/>
                </a:solidFill>
                <a:effectLst/>
                <a:latin typeface="Aptos Mono" panose="020B0009020202020204" pitchFamily="49" charset="0"/>
              </a:rPr>
              <a:t>PowerShell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]::Create()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.AddScript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  Params()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 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DoStuff</a:t>
            </a:r>
            <a:endParaRPr lang="en-US" sz="2000" b="0" dirty="0">
              <a:solidFill>
                <a:srgbClr val="CCCCCC"/>
              </a:solidFill>
              <a:effectLst/>
              <a:latin typeface="Aptos Mono" panose="020B000902020202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})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$Params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Aptos Mono" panose="020B0009020202020204" pitchFamily="49" charset="0"/>
              </a:rPr>
              <a:t>@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{KVP}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.AddParameters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$Params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$Handle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.BeginInvoke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$output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.PowerShell.EndInvoke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$Handle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.PowerShell.Dispose</a:t>
            </a:r>
            <a:r>
              <a:rPr lang="en-US" sz="20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()</a:t>
            </a:r>
          </a:p>
          <a:p>
            <a:endParaRPr lang="en-US" dirty="0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0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B0945-AE81-A93C-C108-2FE52466E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2ED4-A9AB-DFFD-1E05-9CE529FD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(few) simple </a:t>
            </a:r>
            <a:r>
              <a:rPr lang="en-US" dirty="0" err="1"/>
              <a:t>runspaces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77191F-208B-F9A4-6361-14B096662CD8}"/>
              </a:ext>
            </a:extLst>
          </p:cNvPr>
          <p:cNvSpPr/>
          <p:nvPr/>
        </p:nvSpPr>
        <p:spPr>
          <a:xfrm>
            <a:off x="828675" y="1562100"/>
            <a:ext cx="10515600" cy="4705350"/>
          </a:xfrm>
          <a:prstGeom prst="roundRect">
            <a:avLst>
              <a:gd name="adj" fmla="val 4319"/>
            </a:avLst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RunspacePool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[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Aptos Mono" panose="020B0009020202020204" pitchFamily="49" charset="0"/>
              </a:rPr>
              <a:t>runspacefactory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]::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CreateRunspacePool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lang="en-US" sz="1100" b="0" dirty="0">
                <a:solidFill>
                  <a:srgbClr val="B5CEA8"/>
                </a:solidFill>
                <a:effectLst/>
                <a:latin typeface="Aptos Mono" panose="020B0009020202020204" pitchFamily="49" charset="0"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Aptos Mono" panose="020B0009020202020204" pitchFamily="49" charset="0"/>
              </a:rPr>
              <a:t>10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RunspacePool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.Open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()</a:t>
            </a:r>
          </a:p>
          <a:p>
            <a:endParaRPr lang="en-US" sz="1100" dirty="0">
              <a:solidFill>
                <a:srgbClr val="CCCCCC"/>
              </a:solidFill>
              <a:latin typeface="Aptos Mono" panose="020B000902020202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$Spaces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[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Aptos Mono" panose="020B0009020202020204" pitchFamily="49" charset="0"/>
              </a:rPr>
              <a:t>System.Collections.Generic.List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[</a:t>
            </a:r>
            <a:r>
              <a:rPr lang="en-US" sz="1100" b="0" dirty="0">
                <a:solidFill>
                  <a:srgbClr val="569CD6"/>
                </a:solidFill>
                <a:effectLst/>
                <a:latin typeface="Aptos Mono" panose="020B0009020202020204" pitchFamily="49" charset="0"/>
              </a:rPr>
              <a:t>Object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]]::new()</a:t>
            </a:r>
          </a:p>
          <a:p>
            <a:endParaRPr lang="nn-NO" sz="1100" b="0" dirty="0">
              <a:solidFill>
                <a:srgbClr val="C586C0"/>
              </a:solidFill>
              <a:effectLst/>
              <a:latin typeface="Aptos Mono" panose="020B0009020202020204" pitchFamily="49" charset="0"/>
            </a:endParaRPr>
          </a:p>
          <a:p>
            <a:r>
              <a:rPr lang="nn-NO" sz="1100" b="0" dirty="0">
                <a:solidFill>
                  <a:srgbClr val="C586C0"/>
                </a:solidFill>
                <a:effectLst/>
                <a:latin typeface="Aptos Mono" panose="020B0009020202020204" pitchFamily="49" charset="0"/>
              </a:rPr>
              <a:t>for</a:t>
            </a:r>
            <a:r>
              <a:rPr lang="nn-NO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(</a:t>
            </a:r>
            <a:r>
              <a:rPr lang="nn-NO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$i</a:t>
            </a:r>
            <a:r>
              <a:rPr lang="nn-NO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nn-NO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nn-NO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nn-NO" sz="1100" b="0" dirty="0">
                <a:solidFill>
                  <a:srgbClr val="B5CEA8"/>
                </a:solidFill>
                <a:effectLst/>
                <a:latin typeface="Aptos Mono" panose="020B0009020202020204" pitchFamily="49" charset="0"/>
              </a:rPr>
              <a:t>0</a:t>
            </a:r>
            <a:r>
              <a:rPr lang="nn-NO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; </a:t>
            </a:r>
            <a:r>
              <a:rPr lang="nn-NO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$i</a:t>
            </a:r>
            <a:r>
              <a:rPr lang="nn-NO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nn-NO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-lt</a:t>
            </a:r>
            <a:r>
              <a:rPr lang="nn-NO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nn-NO" sz="1100" b="0" dirty="0">
                <a:solidFill>
                  <a:srgbClr val="B5CEA8"/>
                </a:solidFill>
                <a:effectLst/>
                <a:latin typeface="Aptos Mono" panose="020B0009020202020204" pitchFamily="49" charset="0"/>
              </a:rPr>
              <a:t>10</a:t>
            </a:r>
            <a:r>
              <a:rPr lang="nn-NO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; </a:t>
            </a:r>
            <a:r>
              <a:rPr lang="nn-NO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$i</a:t>
            </a:r>
            <a:r>
              <a:rPr lang="nn-NO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++</a:t>
            </a:r>
            <a:r>
              <a:rPr lang="nn-NO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) {</a:t>
            </a:r>
            <a:endParaRPr lang="en-US" sz="1100" b="0" dirty="0">
              <a:solidFill>
                <a:srgbClr val="9CDCFE"/>
              </a:solidFill>
              <a:effectLst/>
              <a:latin typeface="Aptos Mono" panose="020B000902020202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  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[</a:t>
            </a:r>
            <a:r>
              <a:rPr lang="en-US" sz="1100" b="0" dirty="0">
                <a:solidFill>
                  <a:srgbClr val="569CD6"/>
                </a:solidFill>
                <a:effectLst/>
                <a:latin typeface="Aptos Mono" panose="020B0009020202020204" pitchFamily="49" charset="0"/>
              </a:rPr>
              <a:t>PowerShell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]::Create()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  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.AddScript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    Params()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   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DoStuff</a:t>
            </a:r>
            <a:endParaRPr lang="en-US" sz="1100" b="0" dirty="0">
              <a:solidFill>
                <a:srgbClr val="CCCCCC"/>
              </a:solidFill>
              <a:effectLst/>
              <a:latin typeface="Aptos Mono" panose="020B000902020202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 })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  $Params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Aptos Mono" panose="020B000902020202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{KVP}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  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.AddParameters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$Params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  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PowerShell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.RunspacePool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RunspacePool</a:t>
            </a:r>
            <a:endParaRPr lang="en-US" sz="1100" b="0" dirty="0">
              <a:solidFill>
                <a:srgbClr val="CCCCCC"/>
              </a:solidFill>
              <a:effectLst/>
              <a:latin typeface="Aptos Mono" panose="020B000902020202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  $Handle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Runspace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.BeginInvoke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 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  $temp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Aptos Mono" panose="020B0009020202020204" pitchFamily="49" charset="0"/>
              </a:rPr>
              <a:t>''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|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Select-Object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PowerShell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Handle</a:t>
            </a:r>
            <a:endParaRPr lang="en-US" sz="1100" b="0" dirty="0">
              <a:solidFill>
                <a:srgbClr val="CCCCCC"/>
              </a:solidFill>
              <a:effectLst/>
              <a:latin typeface="Aptos Mono" panose="020B000902020202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temp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.PowerShell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$PowerShell</a:t>
            </a:r>
            <a:endParaRPr lang="en-US" sz="1100" b="0" dirty="0">
              <a:solidFill>
                <a:srgbClr val="CCCCCC"/>
              </a:solidFill>
              <a:effectLst/>
              <a:latin typeface="Aptos Mono" panose="020B000902020202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temp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.handle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$Handle</a:t>
            </a:r>
            <a:endParaRPr lang="en-US" sz="1100" b="0" dirty="0">
              <a:solidFill>
                <a:srgbClr val="CCCCCC"/>
              </a:solidFill>
              <a:effectLst/>
              <a:latin typeface="Aptos Mono" panose="020B0009020202020204" pitchFamily="49" charset="0"/>
            </a:endParaRPr>
          </a:p>
          <a:p>
            <a:r>
              <a:rPr lang="en-US" sz="1100" dirty="0">
                <a:solidFill>
                  <a:srgbClr val="CCCCCC"/>
                </a:solidFill>
                <a:latin typeface="Aptos Mono" panose="020B0009020202020204" pitchFamily="49" charset="0"/>
              </a:rPr>
              <a:t>  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[</a:t>
            </a:r>
            <a:r>
              <a:rPr lang="en-US" sz="1100" b="0" dirty="0">
                <a:solidFill>
                  <a:srgbClr val="569CD6"/>
                </a:solidFill>
                <a:effectLst/>
                <a:latin typeface="Aptos Mono" panose="020B0009020202020204" pitchFamily="49" charset="0"/>
              </a:rPr>
              <a:t>void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]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Spaces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.Add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$Temp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)</a:t>
            </a:r>
          </a:p>
          <a:p>
            <a:r>
              <a:rPr lang="en-US" sz="1100" dirty="0">
                <a:latin typeface="Aptos Mono" panose="020B0009020202020204" pitchFamily="49" charset="0"/>
              </a:rPr>
              <a:t>}</a:t>
            </a:r>
          </a:p>
          <a:p>
            <a:endParaRPr lang="en-US" sz="1100" dirty="0">
              <a:latin typeface="Aptos Mono" panose="020B000902020202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Aptos Mono" panose="020B0009020202020204" pitchFamily="49" charset="0"/>
              </a:rPr>
              <a:t>foreach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(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rs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Aptos Mono" panose="020B0009020202020204" pitchFamily="49" charset="0"/>
              </a:rPr>
              <a:t>in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$Spaces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  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rs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.PowerShell.EndInvoke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rs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.Handle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      </a:t>
            </a:r>
            <a:r>
              <a:rPr lang="en-US" sz="1100" b="0" dirty="0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Write-Host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Aptos Mono" panose="020B0009020202020204" pitchFamily="49" charset="0"/>
              </a:rPr>
              <a:t>-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ForegroundColor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 Green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  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$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Aptos Mono" panose="020B0009020202020204" pitchFamily="49" charset="0"/>
              </a:rPr>
              <a:t>rs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Aptos Mono" panose="020B0009020202020204" pitchFamily="49" charset="0"/>
              </a:rPr>
              <a:t>.PowerShell.Dispose</a:t>
            </a:r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Aptos Mono" panose="020B0009020202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9291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20" ma:contentTypeDescription="Create a new document." ma:contentTypeScope="" ma:versionID="9926a708316be73da3f3a5bd4ff97d05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04a7c4ced30567db5a7e999b24446c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E0B4D4-529D-4984-8525-2DCCA1BEFF9D}">
  <ds:schemaRefs>
    <ds:schemaRef ds:uri="http://schemas.microsoft.com/office/2006/documentManagement/types"/>
    <ds:schemaRef ds:uri="7555f1cb-ef2a-4ff4-8d1a-1bfe00ed5aef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e470cc9d-a642-4b0f-b23c-713bf2631d97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94c1987-0261-432a-b2ef-a9da39f1b5e2"/>
    <ds:schemaRef ds:uri="0f628621-369a-46c7-83bd-de17ca407533"/>
  </ds:schemaRefs>
</ds:datastoreItem>
</file>

<file path=customXml/itemProps3.xml><?xml version="1.0" encoding="utf-8"?>
<ds:datastoreItem xmlns:ds="http://schemas.openxmlformats.org/officeDocument/2006/customXml" ds:itemID="{B89C335D-62A5-479D-8FAE-C7FE39281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MMSatMoA2025Template</Template>
  <TotalTime>95</TotalTime>
  <Words>1012</Words>
  <Application>Microsoft Office PowerPoint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Mono</vt:lpstr>
      <vt:lpstr>Arial</vt:lpstr>
      <vt:lpstr>Calibri</vt:lpstr>
      <vt:lpstr>Wingdings</vt:lpstr>
      <vt:lpstr>Office Theme</vt:lpstr>
      <vt:lpstr>PowerShell Runspaces</vt:lpstr>
      <vt:lpstr>Attention</vt:lpstr>
      <vt:lpstr>PowerPoint Presentation</vt:lpstr>
      <vt:lpstr>Creating a Runspace</vt:lpstr>
      <vt:lpstr>PowerShell Runspaces</vt:lpstr>
      <vt:lpstr>Why use runspaces?</vt:lpstr>
      <vt:lpstr>Advantages of Runspaces</vt:lpstr>
      <vt:lpstr>Creating a simple runspace</vt:lpstr>
      <vt:lpstr>Creating a (few) simple runspaces</vt:lpstr>
      <vt:lpstr>Creating Runspaces and Pools</vt:lpstr>
      <vt:lpstr>Off to the races - Sharing information</vt:lpstr>
      <vt:lpstr>Two available approaches</vt:lpstr>
      <vt:lpstr>PowerPoint Presentation</vt:lpstr>
      <vt:lpstr>Know Before You Show (up to our session)</vt:lpstr>
      <vt:lpstr>Topics We’ll Cover</vt:lpstr>
      <vt:lpstr>What are PowerShell Runspaces?</vt:lpstr>
      <vt:lpstr>Why use Runspaces?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Corio</dc:creator>
  <cp:lastModifiedBy>Scott Corio</cp:lastModifiedBy>
  <cp:revision>1</cp:revision>
  <dcterms:created xsi:type="dcterms:W3CDTF">2025-02-26T02:37:32Z</dcterms:created>
  <dcterms:modified xsi:type="dcterms:W3CDTF">2025-03-11T03:09:17Z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0x010100066787FB9552CF40BFF026EAAC52FBCA</vt:lpwstr>
  </property>
  <property fmtid="{D5CDD505-2E9C-101B-9397-08002B2CF9AE}" pid="3" name="MediaServiceImageTags">
    <vt:lpwstr/>
  </property>
</Properties>
</file>